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esha abeyakoon" userId="d78f06a4132199cf" providerId="LiveId" clId="{673D6547-3925-4144-BA9E-6159002083B5}"/>
    <pc:docChg chg="undo custSel addSld delSld modSld modMainMaster">
      <pc:chgData name="ayesha abeyakoon" userId="d78f06a4132199cf" providerId="LiveId" clId="{673D6547-3925-4144-BA9E-6159002083B5}" dt="2024-01-29T04:07:15.628" v="1040" actId="1076"/>
      <pc:docMkLst>
        <pc:docMk/>
      </pc:docMkLst>
      <pc:sldChg chg="modSp mod setBg">
        <pc:chgData name="ayesha abeyakoon" userId="d78f06a4132199cf" providerId="LiveId" clId="{673D6547-3925-4144-BA9E-6159002083B5}" dt="2024-01-29T03:54:12.649" v="975"/>
        <pc:sldMkLst>
          <pc:docMk/>
          <pc:sldMk cId="3586464981" sldId="256"/>
        </pc:sldMkLst>
        <pc:spChg chg="mod">
          <ac:chgData name="ayesha abeyakoon" userId="d78f06a4132199cf" providerId="LiveId" clId="{673D6547-3925-4144-BA9E-6159002083B5}" dt="2024-01-29T03:41:54.821" v="471" actId="1076"/>
          <ac:spMkLst>
            <pc:docMk/>
            <pc:sldMk cId="3586464981" sldId="256"/>
            <ac:spMk id="2" creationId="{4A0429F3-F547-503A-34C0-2674F683C18A}"/>
          </ac:spMkLst>
        </pc:spChg>
        <pc:spChg chg="mod">
          <ac:chgData name="ayesha abeyakoon" userId="d78f06a4132199cf" providerId="LiveId" clId="{673D6547-3925-4144-BA9E-6159002083B5}" dt="2024-01-29T03:54:12.649" v="975"/>
          <ac:spMkLst>
            <pc:docMk/>
            <pc:sldMk cId="3586464981" sldId="256"/>
            <ac:spMk id="3" creationId="{6D5E1F97-7FE2-AFA7-170E-E13475254331}"/>
          </ac:spMkLst>
        </pc:spChg>
      </pc:sldChg>
      <pc:sldChg chg="addSp delSp modSp new mod">
        <pc:chgData name="ayesha abeyakoon" userId="d78f06a4132199cf" providerId="LiveId" clId="{673D6547-3925-4144-BA9E-6159002083B5}" dt="2024-01-29T03:54:49.872" v="980"/>
        <pc:sldMkLst>
          <pc:docMk/>
          <pc:sldMk cId="1654810246" sldId="257"/>
        </pc:sldMkLst>
        <pc:spChg chg="add del mod">
          <ac:chgData name="ayesha abeyakoon" userId="d78f06a4132199cf" providerId="LiveId" clId="{673D6547-3925-4144-BA9E-6159002083B5}" dt="2024-01-29T03:47:53.282" v="497"/>
          <ac:spMkLst>
            <pc:docMk/>
            <pc:sldMk cId="1654810246" sldId="257"/>
            <ac:spMk id="2" creationId="{E6E2A8EB-0D96-3C75-D160-E69C8BB88EE2}"/>
          </ac:spMkLst>
        </pc:spChg>
        <pc:spChg chg="add del mod">
          <ac:chgData name="ayesha abeyakoon" userId="d78f06a4132199cf" providerId="LiveId" clId="{673D6547-3925-4144-BA9E-6159002083B5}" dt="2024-01-29T03:47:53.282" v="499"/>
          <ac:spMkLst>
            <pc:docMk/>
            <pc:sldMk cId="1654810246" sldId="257"/>
            <ac:spMk id="3" creationId="{B6EDE358-8611-23EA-D757-65EEC36C8226}"/>
          </ac:spMkLst>
        </pc:spChg>
        <pc:spChg chg="add del mod">
          <ac:chgData name="ayesha abeyakoon" userId="d78f06a4132199cf" providerId="LiveId" clId="{673D6547-3925-4144-BA9E-6159002083B5}" dt="2024-01-29T03:48:39.869" v="503"/>
          <ac:spMkLst>
            <pc:docMk/>
            <pc:sldMk cId="1654810246" sldId="257"/>
            <ac:spMk id="4" creationId="{0CB9F990-1213-35BE-1425-8952F21FEB06}"/>
          </ac:spMkLst>
        </pc:spChg>
        <pc:spChg chg="add mod">
          <ac:chgData name="ayesha abeyakoon" userId="d78f06a4132199cf" providerId="LiveId" clId="{673D6547-3925-4144-BA9E-6159002083B5}" dt="2024-01-29T03:54:49.872" v="980"/>
          <ac:spMkLst>
            <pc:docMk/>
            <pc:sldMk cId="1654810246" sldId="257"/>
            <ac:spMk id="5" creationId="{0664A323-CE61-07AD-CD9F-AC68B407A9E2}"/>
          </ac:spMkLst>
        </pc:spChg>
      </pc:sldChg>
      <pc:sldChg chg="addSp delSp modSp new del mod">
        <pc:chgData name="ayesha abeyakoon" userId="d78f06a4132199cf" providerId="LiveId" clId="{673D6547-3925-4144-BA9E-6159002083B5}" dt="2024-01-29T03:43:36.295" v="480" actId="2696"/>
        <pc:sldMkLst>
          <pc:docMk/>
          <pc:sldMk cId="3539130153" sldId="257"/>
        </pc:sldMkLst>
        <pc:spChg chg="add del mod">
          <ac:chgData name="ayesha abeyakoon" userId="d78f06a4132199cf" providerId="LiveId" clId="{673D6547-3925-4144-BA9E-6159002083B5}" dt="2024-01-29T03:42:48.858" v="478"/>
          <ac:spMkLst>
            <pc:docMk/>
            <pc:sldMk cId="3539130153" sldId="257"/>
            <ac:spMk id="2" creationId="{A8F3A5EC-A78C-9321-0033-9F407C843A9C}"/>
          </ac:spMkLst>
        </pc:spChg>
      </pc:sldChg>
      <pc:sldChg chg="addSp delSp modSp new mod">
        <pc:chgData name="ayesha abeyakoon" userId="d78f06a4132199cf" providerId="LiveId" clId="{673D6547-3925-4144-BA9E-6159002083B5}" dt="2024-01-29T03:56:08.895" v="994" actId="14100"/>
        <pc:sldMkLst>
          <pc:docMk/>
          <pc:sldMk cId="2496522915" sldId="258"/>
        </pc:sldMkLst>
        <pc:spChg chg="add mod">
          <ac:chgData name="ayesha abeyakoon" userId="d78f06a4132199cf" providerId="LiveId" clId="{673D6547-3925-4144-BA9E-6159002083B5}" dt="2024-01-29T03:56:08.895" v="994" actId="14100"/>
          <ac:spMkLst>
            <pc:docMk/>
            <pc:sldMk cId="2496522915" sldId="258"/>
            <ac:spMk id="2" creationId="{26FAA4D1-6A51-2264-0654-0F8AD2E03DD0}"/>
          </ac:spMkLst>
        </pc:spChg>
        <pc:picChg chg="add del">
          <ac:chgData name="ayesha abeyakoon" userId="d78f06a4132199cf" providerId="LiveId" clId="{673D6547-3925-4144-BA9E-6159002083B5}" dt="2024-01-29T03:55:48.634" v="989" actId="22"/>
          <ac:picMkLst>
            <pc:docMk/>
            <pc:sldMk cId="2496522915" sldId="258"/>
            <ac:picMk id="4" creationId="{66E68849-B608-66C8-F443-E0414AB1A129}"/>
          </ac:picMkLst>
        </pc:picChg>
      </pc:sldChg>
      <pc:sldChg chg="addSp modSp new mod chgLayout">
        <pc:chgData name="ayesha abeyakoon" userId="d78f06a4132199cf" providerId="LiveId" clId="{673D6547-3925-4144-BA9E-6159002083B5}" dt="2024-01-29T03:59:10.750" v="1014" actId="20577"/>
        <pc:sldMkLst>
          <pc:docMk/>
          <pc:sldMk cId="3811069644" sldId="259"/>
        </pc:sldMkLst>
        <pc:spChg chg="add mod">
          <ac:chgData name="ayesha abeyakoon" userId="d78f06a4132199cf" providerId="LiveId" clId="{673D6547-3925-4144-BA9E-6159002083B5}" dt="2024-01-29T03:59:10.750" v="1014" actId="20577"/>
          <ac:spMkLst>
            <pc:docMk/>
            <pc:sldMk cId="3811069644" sldId="259"/>
            <ac:spMk id="3" creationId="{15598FCE-3351-7F81-7C2A-29D7FA1B2EB5}"/>
          </ac:spMkLst>
        </pc:spChg>
      </pc:sldChg>
      <pc:sldChg chg="addSp delSp modSp new mod">
        <pc:chgData name="ayesha abeyakoon" userId="d78f06a4132199cf" providerId="LiveId" clId="{673D6547-3925-4144-BA9E-6159002083B5}" dt="2024-01-29T03:58:48.490" v="1011" actId="478"/>
        <pc:sldMkLst>
          <pc:docMk/>
          <pc:sldMk cId="1012258451" sldId="260"/>
        </pc:sldMkLst>
        <pc:spChg chg="add del mod">
          <ac:chgData name="ayesha abeyakoon" userId="d78f06a4132199cf" providerId="LiveId" clId="{673D6547-3925-4144-BA9E-6159002083B5}" dt="2024-01-29T03:58:36.104" v="1010"/>
          <ac:spMkLst>
            <pc:docMk/>
            <pc:sldMk cId="1012258451" sldId="260"/>
            <ac:spMk id="2" creationId="{9F4E953C-5FB0-DC18-4BB2-46D65D44EC0C}"/>
          </ac:spMkLst>
        </pc:spChg>
        <pc:picChg chg="add del">
          <ac:chgData name="ayesha abeyakoon" userId="d78f06a4132199cf" providerId="LiveId" clId="{673D6547-3925-4144-BA9E-6159002083B5}" dt="2024-01-29T03:58:07.574" v="1005" actId="22"/>
          <ac:picMkLst>
            <pc:docMk/>
            <pc:sldMk cId="1012258451" sldId="260"/>
            <ac:picMk id="4" creationId="{EA287FDE-69DC-1DFD-8F25-3F9B0C7CF201}"/>
          </ac:picMkLst>
        </pc:picChg>
        <pc:picChg chg="add del mod">
          <ac:chgData name="ayesha abeyakoon" userId="d78f06a4132199cf" providerId="LiveId" clId="{673D6547-3925-4144-BA9E-6159002083B5}" dt="2024-01-29T03:58:48.490" v="1011" actId="478"/>
          <ac:picMkLst>
            <pc:docMk/>
            <pc:sldMk cId="1012258451" sldId="260"/>
            <ac:picMk id="6" creationId="{A3AD89EE-8658-A5AB-8AC7-D0D41CB397E8}"/>
          </ac:picMkLst>
        </pc:picChg>
      </pc:sldChg>
      <pc:sldChg chg="addSp delSp modSp new mod">
        <pc:chgData name="ayesha abeyakoon" userId="d78f06a4132199cf" providerId="LiveId" clId="{673D6547-3925-4144-BA9E-6159002083B5}" dt="2024-01-29T04:07:15.628" v="1040" actId="1076"/>
        <pc:sldMkLst>
          <pc:docMk/>
          <pc:sldMk cId="3464148606" sldId="261"/>
        </pc:sldMkLst>
        <pc:spChg chg="mod">
          <ac:chgData name="ayesha abeyakoon" userId="d78f06a4132199cf" providerId="LiveId" clId="{673D6547-3925-4144-BA9E-6159002083B5}" dt="2024-01-29T04:04:20.151" v="1029" actId="20577"/>
          <ac:spMkLst>
            <pc:docMk/>
            <pc:sldMk cId="3464148606" sldId="261"/>
            <ac:spMk id="2" creationId="{F4AC5400-5434-9F63-8AB6-2B3FF1115291}"/>
          </ac:spMkLst>
        </pc:spChg>
        <pc:picChg chg="add del mod">
          <ac:chgData name="ayesha abeyakoon" userId="d78f06a4132199cf" providerId="LiveId" clId="{673D6547-3925-4144-BA9E-6159002083B5}" dt="2024-01-29T04:00:44.374" v="1018" actId="21"/>
          <ac:picMkLst>
            <pc:docMk/>
            <pc:sldMk cId="3464148606" sldId="261"/>
            <ac:picMk id="4" creationId="{2B8E3AB7-0544-14F8-E3A3-2C962F469598}"/>
          </ac:picMkLst>
        </pc:picChg>
        <pc:picChg chg="add del mod">
          <ac:chgData name="ayesha abeyakoon" userId="d78f06a4132199cf" providerId="LiveId" clId="{673D6547-3925-4144-BA9E-6159002083B5}" dt="2024-01-29T04:06:30.674" v="1036" actId="478"/>
          <ac:picMkLst>
            <pc:docMk/>
            <pc:sldMk cId="3464148606" sldId="261"/>
            <ac:picMk id="8" creationId="{C8378738-ACDA-4606-46C3-8E9FD410267A}"/>
          </ac:picMkLst>
        </pc:picChg>
        <pc:picChg chg="add mod">
          <ac:chgData name="ayesha abeyakoon" userId="d78f06a4132199cf" providerId="LiveId" clId="{673D6547-3925-4144-BA9E-6159002083B5}" dt="2024-01-29T04:07:15.628" v="1040" actId="1076"/>
          <ac:picMkLst>
            <pc:docMk/>
            <pc:sldMk cId="3464148606" sldId="261"/>
            <ac:picMk id="10" creationId="{C16679EE-2265-F731-8C88-8ECBDDCFD445}"/>
          </ac:picMkLst>
        </pc:picChg>
      </pc:sldChg>
      <pc:sldMasterChg chg="setBg modSldLayout">
        <pc:chgData name="ayesha abeyakoon" userId="d78f06a4132199cf" providerId="LiveId" clId="{673D6547-3925-4144-BA9E-6159002083B5}" dt="2024-01-29T03:41:21.881" v="438"/>
        <pc:sldMasterMkLst>
          <pc:docMk/>
          <pc:sldMasterMk cId="1481670728" sldId="2147483648"/>
        </pc:sldMasterMkLst>
        <pc:sldLayoutChg chg="setBg">
          <pc:chgData name="ayesha abeyakoon" userId="d78f06a4132199cf" providerId="LiveId" clId="{673D6547-3925-4144-BA9E-6159002083B5}" dt="2024-01-29T03:41:21.881" v="438"/>
          <pc:sldLayoutMkLst>
            <pc:docMk/>
            <pc:sldMasterMk cId="1481670728" sldId="2147483648"/>
            <pc:sldLayoutMk cId="290001435" sldId="2147483649"/>
          </pc:sldLayoutMkLst>
        </pc:sldLayoutChg>
        <pc:sldLayoutChg chg="setBg">
          <pc:chgData name="ayesha abeyakoon" userId="d78f06a4132199cf" providerId="LiveId" clId="{673D6547-3925-4144-BA9E-6159002083B5}" dt="2024-01-29T03:41:21.881" v="438"/>
          <pc:sldLayoutMkLst>
            <pc:docMk/>
            <pc:sldMasterMk cId="1481670728" sldId="2147483648"/>
            <pc:sldLayoutMk cId="293369147" sldId="2147483650"/>
          </pc:sldLayoutMkLst>
        </pc:sldLayoutChg>
        <pc:sldLayoutChg chg="setBg">
          <pc:chgData name="ayesha abeyakoon" userId="d78f06a4132199cf" providerId="LiveId" clId="{673D6547-3925-4144-BA9E-6159002083B5}" dt="2024-01-29T03:41:21.881" v="438"/>
          <pc:sldLayoutMkLst>
            <pc:docMk/>
            <pc:sldMasterMk cId="1481670728" sldId="2147483648"/>
            <pc:sldLayoutMk cId="2409148488" sldId="2147483651"/>
          </pc:sldLayoutMkLst>
        </pc:sldLayoutChg>
        <pc:sldLayoutChg chg="setBg">
          <pc:chgData name="ayesha abeyakoon" userId="d78f06a4132199cf" providerId="LiveId" clId="{673D6547-3925-4144-BA9E-6159002083B5}" dt="2024-01-29T03:41:21.881" v="438"/>
          <pc:sldLayoutMkLst>
            <pc:docMk/>
            <pc:sldMasterMk cId="1481670728" sldId="2147483648"/>
            <pc:sldLayoutMk cId="3324584525" sldId="2147483652"/>
          </pc:sldLayoutMkLst>
        </pc:sldLayoutChg>
        <pc:sldLayoutChg chg="setBg">
          <pc:chgData name="ayesha abeyakoon" userId="d78f06a4132199cf" providerId="LiveId" clId="{673D6547-3925-4144-BA9E-6159002083B5}" dt="2024-01-29T03:41:21.881" v="438"/>
          <pc:sldLayoutMkLst>
            <pc:docMk/>
            <pc:sldMasterMk cId="1481670728" sldId="2147483648"/>
            <pc:sldLayoutMk cId="3729923627" sldId="2147483653"/>
          </pc:sldLayoutMkLst>
        </pc:sldLayoutChg>
        <pc:sldLayoutChg chg="setBg">
          <pc:chgData name="ayesha abeyakoon" userId="d78f06a4132199cf" providerId="LiveId" clId="{673D6547-3925-4144-BA9E-6159002083B5}" dt="2024-01-29T03:41:21.881" v="438"/>
          <pc:sldLayoutMkLst>
            <pc:docMk/>
            <pc:sldMasterMk cId="1481670728" sldId="2147483648"/>
            <pc:sldLayoutMk cId="2192498035" sldId="2147483654"/>
          </pc:sldLayoutMkLst>
        </pc:sldLayoutChg>
        <pc:sldLayoutChg chg="setBg">
          <pc:chgData name="ayesha abeyakoon" userId="d78f06a4132199cf" providerId="LiveId" clId="{673D6547-3925-4144-BA9E-6159002083B5}" dt="2024-01-29T03:41:21.881" v="438"/>
          <pc:sldLayoutMkLst>
            <pc:docMk/>
            <pc:sldMasterMk cId="1481670728" sldId="2147483648"/>
            <pc:sldLayoutMk cId="2787692986" sldId="2147483655"/>
          </pc:sldLayoutMkLst>
        </pc:sldLayoutChg>
        <pc:sldLayoutChg chg="setBg">
          <pc:chgData name="ayesha abeyakoon" userId="d78f06a4132199cf" providerId="LiveId" clId="{673D6547-3925-4144-BA9E-6159002083B5}" dt="2024-01-29T03:41:21.881" v="438"/>
          <pc:sldLayoutMkLst>
            <pc:docMk/>
            <pc:sldMasterMk cId="1481670728" sldId="2147483648"/>
            <pc:sldLayoutMk cId="783046774" sldId="2147483656"/>
          </pc:sldLayoutMkLst>
        </pc:sldLayoutChg>
        <pc:sldLayoutChg chg="setBg">
          <pc:chgData name="ayesha abeyakoon" userId="d78f06a4132199cf" providerId="LiveId" clId="{673D6547-3925-4144-BA9E-6159002083B5}" dt="2024-01-29T03:41:21.881" v="438"/>
          <pc:sldLayoutMkLst>
            <pc:docMk/>
            <pc:sldMasterMk cId="1481670728" sldId="2147483648"/>
            <pc:sldLayoutMk cId="3950227500" sldId="2147483657"/>
          </pc:sldLayoutMkLst>
        </pc:sldLayoutChg>
        <pc:sldLayoutChg chg="setBg">
          <pc:chgData name="ayesha abeyakoon" userId="d78f06a4132199cf" providerId="LiveId" clId="{673D6547-3925-4144-BA9E-6159002083B5}" dt="2024-01-29T03:41:21.881" v="438"/>
          <pc:sldLayoutMkLst>
            <pc:docMk/>
            <pc:sldMasterMk cId="1481670728" sldId="2147483648"/>
            <pc:sldLayoutMk cId="2155856909" sldId="2147483658"/>
          </pc:sldLayoutMkLst>
        </pc:sldLayoutChg>
        <pc:sldLayoutChg chg="setBg">
          <pc:chgData name="ayesha abeyakoon" userId="d78f06a4132199cf" providerId="LiveId" clId="{673D6547-3925-4144-BA9E-6159002083B5}" dt="2024-01-29T03:41:21.881" v="438"/>
          <pc:sldLayoutMkLst>
            <pc:docMk/>
            <pc:sldMasterMk cId="1481670728" sldId="2147483648"/>
            <pc:sldLayoutMk cId="1662572586"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F43E-4129-66B5-5707-C9157245F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2D68600-AB72-7DD7-BA6B-D379D04245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8D71499-B4E8-367E-BBED-2AADFF0A6F7B}"/>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BAEEE08B-C300-6E76-7916-F010C650C6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4A0E59A-2C76-41C4-BCA4-5EF18A72F910}"/>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9000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2228-9828-F21B-B6EC-6CC24DF2263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A35F0-55F2-8BF3-7134-42152AE72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715DAA-0C45-8A87-2ED3-D91D7260E576}"/>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99276523-BB0B-E8DA-045D-8582DC587D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1AC08B-4C5B-836B-90F6-D0955D800E41}"/>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15585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8FB54-4D8E-80EF-B0FF-B70A76C8D7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DA5D7CA-6BDB-96CB-216E-64AFEAB2C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FEBF333-C741-73F9-EFA7-EC11CE06E766}"/>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B0849AD4-503C-C645-A910-CB9104C36E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BA4CF7-8CFA-28FB-05B5-9665776E7E78}"/>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166257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6A50-3065-1297-C3D0-0E76126BC5C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9AC67B2-DFC9-F535-F5CD-C4B254799F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22BEE88-368B-87D7-CC35-EA2B19E3B1B5}"/>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9F6BD75E-D072-88C2-C206-040E1A55D62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997201C-1E5D-A892-2545-D6C7CDCD9ABB}"/>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9336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3FA2-3699-D064-8164-A0CD981F71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CD87A5-6AC3-8A7E-FDAB-6642C7733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FEC57-3328-29DE-0B9D-CAB250126FC3}"/>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4144911B-BCC3-9566-F5A1-2A76DA84D5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E28892-A5A6-3B2B-6C1C-FCF7EC1C5841}"/>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40914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8B88-B6A3-9313-3133-6530292BB91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69663F5-661B-3665-4E48-B1E45023D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DD3147B-719C-EDD0-629B-63DB4E1A41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A823C6A-6217-BC9D-12CF-1012DF0ADE19}"/>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6" name="Footer Placeholder 5">
            <a:extLst>
              <a:ext uri="{FF2B5EF4-FFF2-40B4-BE49-F238E27FC236}">
                <a16:creationId xmlns:a16="http://schemas.microsoft.com/office/drawing/2014/main" id="{6532D550-7262-9672-FA49-C8EBBBF439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4C5771-0546-4213-7C40-1BA9691986C1}"/>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332458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54C-A459-E327-2035-8180445A8E1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E3D8DA-DBB1-64D9-00A2-A9F0B6EE9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05CFB-477F-2495-D625-144421B3EB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97C1C44-993D-7B15-A34B-C2FA152455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DCA79F-1300-C2D7-FDF4-0ADD39FBCE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E42C464-B9FC-2ED3-C736-DA68CFB88F0E}"/>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8" name="Footer Placeholder 7">
            <a:extLst>
              <a:ext uri="{FF2B5EF4-FFF2-40B4-BE49-F238E27FC236}">
                <a16:creationId xmlns:a16="http://schemas.microsoft.com/office/drawing/2014/main" id="{5B1E55CC-3E60-001E-E638-DA274B6B4FE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618D5A7-8C18-6613-63A8-BA6496DAEC59}"/>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372992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DD51-DE9D-59B3-7EDF-D088CD2F39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BE82846-440A-9085-3CC3-D38535A7A9E1}"/>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4" name="Footer Placeholder 3">
            <a:extLst>
              <a:ext uri="{FF2B5EF4-FFF2-40B4-BE49-F238E27FC236}">
                <a16:creationId xmlns:a16="http://schemas.microsoft.com/office/drawing/2014/main" id="{A71DAEDB-9B55-D975-93DF-D3CCC4FE6B6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CDEFCD1-4CC8-E179-AA76-DD73916F81DE}"/>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19249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F8E73E-50BF-6BD8-23D1-C1ED12D08ED2}"/>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3" name="Footer Placeholder 2">
            <a:extLst>
              <a:ext uri="{FF2B5EF4-FFF2-40B4-BE49-F238E27FC236}">
                <a16:creationId xmlns:a16="http://schemas.microsoft.com/office/drawing/2014/main" id="{11CA2B7A-A540-ABA3-A95C-12CB620AA55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96953C0-335A-82F0-BB92-F7DF0356483C}"/>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278769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546E-9B94-2BBB-0E28-5D162846C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9B3240E-AE2B-3328-D790-442329299B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115CCFC-3B7D-69D3-C9BD-5F3C65B1B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EA448-18E4-0FB5-063C-441C7CEEABBC}"/>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6" name="Footer Placeholder 5">
            <a:extLst>
              <a:ext uri="{FF2B5EF4-FFF2-40B4-BE49-F238E27FC236}">
                <a16:creationId xmlns:a16="http://schemas.microsoft.com/office/drawing/2014/main" id="{E980D553-8B08-90E0-6878-EB03B53808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5D1090F-8443-C76D-7945-3D997716AE11}"/>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783046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75FE-C58E-1B8C-7B63-875320494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1E83E14-D15C-7CC1-8B66-943250F46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8D44A7C-ADDD-BE3E-5910-4412D5FA4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06455-494E-D76F-EFC5-855C897A9D18}"/>
              </a:ext>
            </a:extLst>
          </p:cNvPr>
          <p:cNvSpPr>
            <a:spLocks noGrp="1"/>
          </p:cNvSpPr>
          <p:nvPr>
            <p:ph type="dt" sz="half" idx="10"/>
          </p:nvPr>
        </p:nvSpPr>
        <p:spPr/>
        <p:txBody>
          <a:bodyPr/>
          <a:lstStyle/>
          <a:p>
            <a:fld id="{C9881178-5981-4415-B06A-1DB8522D1E73}" type="datetimeFigureOut">
              <a:rPr lang="en-AU" smtClean="0"/>
              <a:t>29/01/2024</a:t>
            </a:fld>
            <a:endParaRPr lang="en-AU"/>
          </a:p>
        </p:txBody>
      </p:sp>
      <p:sp>
        <p:nvSpPr>
          <p:cNvPr id="6" name="Footer Placeholder 5">
            <a:extLst>
              <a:ext uri="{FF2B5EF4-FFF2-40B4-BE49-F238E27FC236}">
                <a16:creationId xmlns:a16="http://schemas.microsoft.com/office/drawing/2014/main" id="{67001FA3-4C66-9177-CDB7-18445A434AB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A6D2B3-A818-430D-D291-47DC8EE251D7}"/>
              </a:ext>
            </a:extLst>
          </p:cNvPr>
          <p:cNvSpPr>
            <a:spLocks noGrp="1"/>
          </p:cNvSpPr>
          <p:nvPr>
            <p:ph type="sldNum" sz="quarter" idx="12"/>
          </p:nvPr>
        </p:nvSpPr>
        <p:spPr/>
        <p:txBody>
          <a:bodyPr/>
          <a:lstStyle/>
          <a:p>
            <a:fld id="{B3CDE573-F514-4EEA-8F2F-A1594152DBD5}" type="slidenum">
              <a:rPr lang="en-AU" smtClean="0"/>
              <a:t>‹#›</a:t>
            </a:fld>
            <a:endParaRPr lang="en-AU"/>
          </a:p>
        </p:txBody>
      </p:sp>
    </p:spTree>
    <p:extLst>
      <p:ext uri="{BB962C8B-B14F-4D97-AF65-F5344CB8AC3E}">
        <p14:creationId xmlns:p14="http://schemas.microsoft.com/office/powerpoint/2010/main" val="395022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CF4DE-BBFB-5FBA-6A3C-3B4D0ED0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35F6F16-8C3B-688C-2A5A-FB1A7FE69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69AFB0-D343-0E66-4F7F-A92224733B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81178-5981-4415-B06A-1DB8522D1E73}" type="datetimeFigureOut">
              <a:rPr lang="en-AU" smtClean="0"/>
              <a:t>29/01/2024</a:t>
            </a:fld>
            <a:endParaRPr lang="en-AU"/>
          </a:p>
        </p:txBody>
      </p:sp>
      <p:sp>
        <p:nvSpPr>
          <p:cNvPr id="5" name="Footer Placeholder 4">
            <a:extLst>
              <a:ext uri="{FF2B5EF4-FFF2-40B4-BE49-F238E27FC236}">
                <a16:creationId xmlns:a16="http://schemas.microsoft.com/office/drawing/2014/main" id="{9C32183E-6447-C2FB-CADE-0711F7B72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14D78F9-93EB-2D4D-50E2-076EB775C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DE573-F514-4EEA-8F2F-A1594152DBD5}" type="slidenum">
              <a:rPr lang="en-AU" smtClean="0"/>
              <a:t>‹#›</a:t>
            </a:fld>
            <a:endParaRPr lang="en-AU"/>
          </a:p>
        </p:txBody>
      </p:sp>
    </p:spTree>
    <p:extLst>
      <p:ext uri="{BB962C8B-B14F-4D97-AF65-F5344CB8AC3E}">
        <p14:creationId xmlns:p14="http://schemas.microsoft.com/office/powerpoint/2010/main" val="1481670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29F3-F547-503A-34C0-2674F683C18A}"/>
              </a:ext>
            </a:extLst>
          </p:cNvPr>
          <p:cNvSpPr>
            <a:spLocks noGrp="1"/>
          </p:cNvSpPr>
          <p:nvPr>
            <p:ph type="ctrTitle"/>
          </p:nvPr>
        </p:nvSpPr>
        <p:spPr>
          <a:xfrm>
            <a:off x="1778000" y="193040"/>
            <a:ext cx="8097520" cy="1925002"/>
          </a:xfrm>
          <a:blipFill>
            <a:blip r:embed="rId2"/>
            <a:tile tx="0" ty="0" sx="100000" sy="100000" flip="none" algn="tl"/>
          </a:blipFill>
        </p:spPr>
        <p:txBody>
          <a:bodyPr>
            <a:normAutofit fontScale="90000"/>
          </a:bodyPr>
          <a:lstStyle/>
          <a:p>
            <a:pPr marL="342900" lvl="0" indent="-342900">
              <a:lnSpc>
                <a:spcPct val="107000"/>
              </a:lnSpc>
            </a:pPr>
            <a:r>
              <a:rPr lang="en-GB" b="1" u="sng" dirty="0"/>
              <a:t>Optimal Investment location</a:t>
            </a:r>
            <a:endParaRPr lang="en-AU" b="1" u="sng" dirty="0"/>
          </a:p>
        </p:txBody>
      </p:sp>
      <p:sp>
        <p:nvSpPr>
          <p:cNvPr id="3" name="Subtitle 2">
            <a:extLst>
              <a:ext uri="{FF2B5EF4-FFF2-40B4-BE49-F238E27FC236}">
                <a16:creationId xmlns:a16="http://schemas.microsoft.com/office/drawing/2014/main" id="{6D5E1F97-7FE2-AFA7-170E-E13475254331}"/>
              </a:ext>
            </a:extLst>
          </p:cNvPr>
          <p:cNvSpPr>
            <a:spLocks noGrp="1"/>
          </p:cNvSpPr>
          <p:nvPr>
            <p:ph type="subTitle" idx="1"/>
          </p:nvPr>
        </p:nvSpPr>
        <p:spPr>
          <a:xfrm>
            <a:off x="1300480" y="2245361"/>
            <a:ext cx="9347200" cy="1625600"/>
          </a:xfrm>
          <a:ln>
            <a:solidFill>
              <a:schemeClr val="accent6">
                <a:lumMod val="75000"/>
              </a:schemeClr>
            </a:solidFill>
          </a:ln>
          <a:effectLst>
            <a:outerShdw blurRad="50800" dist="50800" dir="5400000" algn="ctr" rotWithShape="0">
              <a:schemeClr val="bg1"/>
            </a:outerShdw>
          </a:effectLst>
        </p:spPr>
        <p:txBody>
          <a:bodyPr/>
          <a:lstStyle/>
          <a:p>
            <a:r>
              <a:rPr lang="en-GB" b="1" dirty="0"/>
              <a:t>The goal of this analysis is to determine the best and worst suburbs in Melbourne for real estate investment based on a scoring system. This system evaluates properties based on various factors such as distance from the city </a:t>
            </a:r>
            <a:r>
              <a:rPr lang="en-GB" b="1" dirty="0" err="1"/>
              <a:t>center</a:t>
            </a:r>
            <a:r>
              <a:rPr lang="en-GB" b="1" dirty="0"/>
              <a:t>, property features, and suburb density</a:t>
            </a:r>
            <a:endParaRPr lang="en-AU" b="1" dirty="0"/>
          </a:p>
        </p:txBody>
      </p:sp>
    </p:spTree>
    <p:extLst>
      <p:ext uri="{BB962C8B-B14F-4D97-AF65-F5344CB8AC3E}">
        <p14:creationId xmlns:p14="http://schemas.microsoft.com/office/powerpoint/2010/main" val="3586464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64A323-CE61-07AD-CD9F-AC68B407A9E2}"/>
              </a:ext>
            </a:extLst>
          </p:cNvPr>
          <p:cNvSpPr txBox="1"/>
          <p:nvPr/>
        </p:nvSpPr>
        <p:spPr>
          <a:xfrm>
            <a:off x="650240" y="314960"/>
            <a:ext cx="11003280" cy="4237057"/>
          </a:xfrm>
          <a:prstGeom prst="rect">
            <a:avLst/>
          </a:prstGeom>
          <a:noFill/>
        </p:spPr>
        <p:txBody>
          <a:bodyPr wrap="square" rtlCol="0">
            <a:spAutoFit/>
          </a:bodyPr>
          <a:lstStyle/>
          <a:p>
            <a:pPr>
              <a:lnSpc>
                <a:spcPct val="115000"/>
              </a:lnSpc>
              <a:spcAft>
                <a:spcPts val="1000"/>
              </a:spcAft>
            </a:pPr>
            <a:r>
              <a:rPr lang="en-US" sz="1800" dirty="0">
                <a:effectLst/>
                <a:latin typeface="Cambria" panose="02040503050406030204" pitchFamily="18" charset="0"/>
                <a:ea typeface="MS Mincho" panose="02020609040205080304" pitchFamily="49" charset="-128"/>
                <a:cs typeface="Iskoola Pota" panose="020B0502040204020203" pitchFamily="34" charset="0"/>
              </a:rPr>
              <a:t>The dataset contains several attributes of properties in Melbourne, which include:</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Suburb location</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Distance from the city center</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Number of rooms, bedrooms, and bathrooms</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Availability of car spaces</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Land and building area</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Age of the building</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 Density of properties in the suburb</a:t>
            </a:r>
            <a:br>
              <a:rPr lang="en-US" sz="1800" dirty="0">
                <a:effectLst/>
                <a:latin typeface="Cambria" panose="02040503050406030204" pitchFamily="18" charset="0"/>
                <a:ea typeface="MS Mincho" panose="02020609040205080304" pitchFamily="49" charset="-128"/>
                <a:cs typeface="Iskoola Pota" panose="020B0502040204020203" pitchFamily="34" charset="0"/>
              </a:rPr>
            </a:br>
            <a:br>
              <a:rPr lang="en-US" sz="1800" dirty="0">
                <a:effectLst/>
                <a:latin typeface="Cambria" panose="02040503050406030204" pitchFamily="18" charset="0"/>
                <a:ea typeface="MS Mincho" panose="02020609040205080304" pitchFamily="49" charset="-128"/>
                <a:cs typeface="Iskoola Pota" panose="020B0502040204020203" pitchFamily="34" charset="0"/>
              </a:rPr>
            </a:br>
            <a:r>
              <a:rPr lang="en-US" sz="1800" dirty="0">
                <a:effectLst/>
                <a:latin typeface="Cambria" panose="02040503050406030204" pitchFamily="18" charset="0"/>
                <a:ea typeface="MS Mincho" panose="02020609040205080304" pitchFamily="49" charset="-128"/>
                <a:cs typeface="Iskoola Pota" panose="020B0502040204020203" pitchFamily="34" charset="0"/>
              </a:rPr>
              <a:t>`inf` values, which are placeholders for infinity, are replaced with `</a:t>
            </a:r>
            <a:r>
              <a:rPr lang="en-US" sz="1800" dirty="0" err="1">
                <a:effectLst/>
                <a:latin typeface="Cambria" panose="02040503050406030204" pitchFamily="18" charset="0"/>
                <a:ea typeface="MS Mincho" panose="02020609040205080304" pitchFamily="49" charset="-128"/>
                <a:cs typeface="Iskoola Pota" panose="020B0502040204020203" pitchFamily="34" charset="0"/>
              </a:rPr>
              <a:t>NaN</a:t>
            </a:r>
            <a:r>
              <a:rPr lang="en-US" sz="1800" dirty="0">
                <a:effectLst/>
                <a:latin typeface="Cambria" panose="02040503050406030204" pitchFamily="18" charset="0"/>
                <a:ea typeface="MS Mincho" panose="02020609040205080304" pitchFamily="49" charset="-128"/>
                <a:cs typeface="Iskoola Pota" panose="020B0502040204020203" pitchFamily="34" charset="0"/>
              </a:rPr>
              <a:t>` to allow for numerical operations.</a:t>
            </a:r>
            <a:endParaRPr lang="en-AU" sz="1800" dirty="0">
              <a:effectLst/>
              <a:latin typeface="Cambria" panose="02040503050406030204" pitchFamily="18" charset="0"/>
              <a:ea typeface="MS Mincho" panose="02020609040205080304" pitchFamily="49" charset="-128"/>
              <a:cs typeface="Iskoola Pota" panose="020B0502040204020203" pitchFamily="34" charset="0"/>
            </a:endParaRP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65481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AA4D1-6A51-2264-0654-0F8AD2E03DD0}"/>
              </a:ext>
            </a:extLst>
          </p:cNvPr>
          <p:cNvSpPr txBox="1"/>
          <p:nvPr/>
        </p:nvSpPr>
        <p:spPr>
          <a:xfrm rot="10800000" flipV="1">
            <a:off x="701040" y="1203741"/>
            <a:ext cx="10901680" cy="4247317"/>
          </a:xfrm>
          <a:prstGeom prst="rect">
            <a:avLst/>
          </a:prstGeom>
          <a:noFill/>
        </p:spPr>
        <p:txBody>
          <a:bodyPr wrap="square" rtlCol="0">
            <a:spAutoFit/>
          </a:bodyPr>
          <a:lstStyle/>
          <a:p>
            <a:r>
              <a:rPr lang="en-GB" dirty="0"/>
              <a:t>Normalization:</a:t>
            </a:r>
          </a:p>
          <a:p>
            <a:r>
              <a:rPr lang="en-GB" dirty="0"/>
              <a:t>To compare these attributes on an equal footing, we normalize them to a scale of 0 to 1. This is done by subtracting the minimum value from each value in the column and then dividing by the range of the column.</a:t>
            </a:r>
          </a:p>
          <a:p>
            <a:r>
              <a:rPr lang="en-GB" dirty="0"/>
              <a:t>Scoring Function:</a:t>
            </a:r>
          </a:p>
          <a:p>
            <a:r>
              <a:rPr lang="en-GB" dirty="0"/>
              <a:t>A scoring function is defined to apply the weights to each normalized feature. The weights are as follows:</a:t>
            </a:r>
          </a:p>
          <a:p>
            <a:endParaRPr lang="en-GB" dirty="0"/>
          </a:p>
          <a:p>
            <a:r>
              <a:rPr lang="en-GB" dirty="0"/>
              <a:t>- `Distance`: -1 (closer to city </a:t>
            </a:r>
            <a:r>
              <a:rPr lang="en-GB" dirty="0" err="1"/>
              <a:t>center</a:t>
            </a:r>
            <a:r>
              <a:rPr lang="en-GB" dirty="0"/>
              <a:t> is better)</a:t>
            </a:r>
          </a:p>
          <a:p>
            <a:r>
              <a:rPr lang="en-GB" dirty="0"/>
              <a:t>- `Rooms`: 1</a:t>
            </a:r>
          </a:p>
          <a:p>
            <a:r>
              <a:rPr lang="en-GB" dirty="0"/>
              <a:t>- `Bedroom`: 1</a:t>
            </a:r>
          </a:p>
          <a:p>
            <a:r>
              <a:rPr lang="en-GB" dirty="0"/>
              <a:t>- `Bathroom`: 1</a:t>
            </a:r>
          </a:p>
          <a:p>
            <a:r>
              <a:rPr lang="en-GB" dirty="0"/>
              <a:t>- `Car`: 1</a:t>
            </a:r>
          </a:p>
          <a:p>
            <a:r>
              <a:rPr lang="en-GB" dirty="0"/>
              <a:t>- `</a:t>
            </a:r>
            <a:r>
              <a:rPr lang="en-GB" dirty="0" err="1"/>
              <a:t>Landsize</a:t>
            </a:r>
            <a:r>
              <a:rPr lang="en-GB" dirty="0"/>
              <a:t>`: 1</a:t>
            </a:r>
          </a:p>
          <a:p>
            <a:r>
              <a:rPr lang="en-GB" dirty="0"/>
              <a:t>- `</a:t>
            </a:r>
            <a:r>
              <a:rPr lang="en-GB" dirty="0" err="1"/>
              <a:t>BuildingArea</a:t>
            </a:r>
            <a:r>
              <a:rPr lang="en-GB" dirty="0"/>
              <a:t>`: 1</a:t>
            </a:r>
          </a:p>
          <a:p>
            <a:r>
              <a:rPr lang="en-GB" dirty="0"/>
              <a:t>- `</a:t>
            </a:r>
            <a:r>
              <a:rPr lang="en-GB" dirty="0" err="1"/>
              <a:t>BuildingAge</a:t>
            </a:r>
            <a:r>
              <a:rPr lang="en-GB" dirty="0"/>
              <a:t>`: -0.5 (newer buildings might be preferred)</a:t>
            </a:r>
          </a:p>
          <a:p>
            <a:r>
              <a:rPr lang="en-GB" dirty="0"/>
              <a:t>- `</a:t>
            </a:r>
            <a:r>
              <a:rPr lang="en-GB" dirty="0" err="1"/>
              <a:t>Propertycount</a:t>
            </a:r>
            <a:r>
              <a:rPr lang="en-GB" dirty="0"/>
              <a:t>`: 1 (less density is presumed to be better)</a:t>
            </a:r>
          </a:p>
        </p:txBody>
      </p:sp>
    </p:spTree>
    <p:extLst>
      <p:ext uri="{BB962C8B-B14F-4D97-AF65-F5344CB8AC3E}">
        <p14:creationId xmlns:p14="http://schemas.microsoft.com/office/powerpoint/2010/main" val="249652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98FCE-3351-7F81-7C2A-29D7FA1B2EB5}"/>
              </a:ext>
            </a:extLst>
          </p:cNvPr>
          <p:cNvSpPr txBox="1"/>
          <p:nvPr/>
        </p:nvSpPr>
        <p:spPr>
          <a:xfrm>
            <a:off x="1442720" y="365760"/>
            <a:ext cx="9926320" cy="5078313"/>
          </a:xfrm>
          <a:prstGeom prst="rect">
            <a:avLst/>
          </a:prstGeom>
          <a:noFill/>
        </p:spPr>
        <p:txBody>
          <a:bodyPr wrap="square">
            <a:spAutoFit/>
          </a:bodyPr>
          <a:lstStyle/>
          <a:p>
            <a:r>
              <a:rPr lang="en-GB" dirty="0"/>
              <a:t>Calculating Scores:</a:t>
            </a:r>
          </a:p>
          <a:p>
            <a:endParaRPr lang="en-GB" dirty="0"/>
          </a:p>
          <a:p>
            <a:r>
              <a:rPr lang="en-GB" dirty="0"/>
              <a:t>Each property is scored by multiplying its features by their respective weights and summing the results. These scores represent the investment potential of the property, with higher scores indicating a more attractive investment.</a:t>
            </a:r>
          </a:p>
          <a:p>
            <a:r>
              <a:rPr lang="en-GB" dirty="0"/>
              <a:t>Grouping by Suburb:</a:t>
            </a:r>
          </a:p>
          <a:p>
            <a:endParaRPr lang="en-GB" dirty="0"/>
          </a:p>
          <a:p>
            <a:r>
              <a:rPr lang="en-GB" dirty="0"/>
              <a:t>The properties are then grouped by suburb, and the average score for each suburb is calculated. This gives an insight into the overall investment potential of each suburb.</a:t>
            </a:r>
          </a:p>
          <a:p>
            <a:r>
              <a:rPr lang="en-GB" dirty="0"/>
              <a:t>Results:</a:t>
            </a:r>
          </a:p>
          <a:p>
            <a:r>
              <a:rPr lang="en-GB" dirty="0"/>
              <a:t>The suburbs are ranked based on their average scores, and the top 5 suburbs with the highest scores are identified as the best for investment. Conversely, the suburbs with the lowest scores are identified as the worst for investment.</a:t>
            </a:r>
          </a:p>
          <a:p>
            <a:endParaRPr lang="en-GB" dirty="0"/>
          </a:p>
          <a:p>
            <a:r>
              <a:rPr lang="en-GB" dirty="0"/>
              <a:t>The analysis provides a data-driven approach to identify attractive and unattractive suburbs for real estate investment in Melbourne. This methodological approach can be enhanced further by integrating more direct measures such as crime rates, school ratings, and amenities when such data becomes available.</a:t>
            </a:r>
          </a:p>
        </p:txBody>
      </p:sp>
    </p:spTree>
    <p:extLst>
      <p:ext uri="{BB962C8B-B14F-4D97-AF65-F5344CB8AC3E}">
        <p14:creationId xmlns:p14="http://schemas.microsoft.com/office/powerpoint/2010/main" val="381106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5400-5434-9F63-8AB6-2B3FF1115291}"/>
              </a:ext>
            </a:extLst>
          </p:cNvPr>
          <p:cNvSpPr>
            <a:spLocks noGrp="1"/>
          </p:cNvSpPr>
          <p:nvPr>
            <p:ph type="title"/>
          </p:nvPr>
        </p:nvSpPr>
        <p:spPr/>
        <p:txBody>
          <a:bodyPr/>
          <a:lstStyle/>
          <a:p>
            <a:r>
              <a:rPr lang="en-GB" dirty="0"/>
              <a:t>Graph 1</a:t>
            </a:r>
            <a:endParaRPr lang="en-AU" dirty="0"/>
          </a:p>
        </p:txBody>
      </p:sp>
      <p:pic>
        <p:nvPicPr>
          <p:cNvPr id="10" name="Picture 9">
            <a:extLst>
              <a:ext uri="{FF2B5EF4-FFF2-40B4-BE49-F238E27FC236}">
                <a16:creationId xmlns:a16="http://schemas.microsoft.com/office/drawing/2014/main" id="{C16679EE-2265-F731-8C88-8ECBDDCFD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60" y="1509385"/>
            <a:ext cx="7735839" cy="4983490"/>
          </a:xfrm>
          <a:prstGeom prst="rect">
            <a:avLst/>
          </a:prstGeom>
          <a:effectLst>
            <a:outerShdw blurRad="50800" dist="50800" dir="5400000" algn="ctr" rotWithShape="0">
              <a:srgbClr val="FFFF00"/>
            </a:outerShdw>
          </a:effectLst>
        </p:spPr>
      </p:pic>
    </p:spTree>
    <p:extLst>
      <p:ext uri="{BB962C8B-B14F-4D97-AF65-F5344CB8AC3E}">
        <p14:creationId xmlns:p14="http://schemas.microsoft.com/office/powerpoint/2010/main" val="346414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258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443</Words>
  <Application>Microsoft Office PowerPoint</Application>
  <PresentationFormat>Widescreen</PresentationFormat>
  <Paragraphs>29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Cambria</vt:lpstr>
      <vt:lpstr>Office Theme</vt:lpstr>
      <vt:lpstr>Optimal Investment location</vt:lpstr>
      <vt:lpstr>PowerPoint Presentation</vt:lpstr>
      <vt:lpstr>PowerPoint Presentation</vt:lpstr>
      <vt:lpstr>PowerPoint Presentation</vt:lpstr>
      <vt:lpstr>Graph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ayesha abeyakoon</dc:creator>
  <cp:lastModifiedBy>ayesha abeyakoon</cp:lastModifiedBy>
  <cp:revision>1</cp:revision>
  <dcterms:created xsi:type="dcterms:W3CDTF">2024-01-29T03:17:37Z</dcterms:created>
  <dcterms:modified xsi:type="dcterms:W3CDTF">2024-01-29T04:07:26Z</dcterms:modified>
</cp:coreProperties>
</file>